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70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2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10EBE-D6DF-4BA9-BC1B-5AE579D12EBB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A552D-99C6-4E93-8A34-D115844BE4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80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A552D-99C6-4E93-8A34-D115844BE42B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862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44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90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56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832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7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69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99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23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6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24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58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D37FA-FF06-4384-A20C-5F25CAB775F8}" type="datetimeFigureOut">
              <a:rPr lang="nl-NL" smtClean="0"/>
              <a:t>18-2-2011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6879A-F991-49E9-99E7-1C24FEB903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90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Štruktúry modelov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958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Use Case model overview: príklad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82" y="1484784"/>
            <a:ext cx="550649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21689" y="530120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Prehľad nemusí mať iba formu balíčkov, akákoľvek iná forma je prípustná, ale musia tam byť odkazy na jednotlivé časti modelu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65720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Balíček Actors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2486099" cy="208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419872" y="2575937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Diagram „Actors“</a:t>
            </a:r>
            <a:endParaRPr lang="nl-NL" sz="2400" dirty="0"/>
          </a:p>
        </p:txBody>
      </p:sp>
      <p:sp>
        <p:nvSpPr>
          <p:cNvPr id="5" name="Rechthoek 4"/>
          <p:cNvSpPr/>
          <p:nvPr/>
        </p:nvSpPr>
        <p:spPr>
          <a:xfrm>
            <a:off x="1331640" y="2668270"/>
            <a:ext cx="1368152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>
            <a:stCxn id="4" idx="1"/>
            <a:endCxn id="5" idx="3"/>
          </p:cNvCxnSpPr>
          <p:nvPr/>
        </p:nvCxnSpPr>
        <p:spPr>
          <a:xfrm flipH="1">
            <a:off x="2699792" y="2806770"/>
            <a:ext cx="720080" cy="46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hoek 11"/>
          <p:cNvSpPr/>
          <p:nvPr/>
        </p:nvSpPr>
        <p:spPr>
          <a:xfrm>
            <a:off x="1331640" y="3037602"/>
            <a:ext cx="1368152" cy="14709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3572272" y="354225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Aktori </a:t>
            </a:r>
            <a:endParaRPr lang="nl-NL" sz="2400" dirty="0"/>
          </a:p>
        </p:txBody>
      </p:sp>
      <p:cxnSp>
        <p:nvCxnSpPr>
          <p:cNvPr id="15" name="Rechte verbindingslijn met pijl 14"/>
          <p:cNvCxnSpPr>
            <a:stCxn id="14" idx="1"/>
            <a:endCxn id="12" idx="3"/>
          </p:cNvCxnSpPr>
          <p:nvPr/>
        </p:nvCxnSpPr>
        <p:spPr>
          <a:xfrm flipH="1">
            <a:off x="2699792" y="3773088"/>
            <a:ext cx="8724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15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Use Case Diagram Actors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468931" cy="379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194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Use Case Diagram „Knižnica“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55" y="1052736"/>
            <a:ext cx="7496175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267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Návrhový 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Úrovne architektúry (Architectural layers)</a:t>
            </a:r>
          </a:p>
          <a:p>
            <a:pPr lvl="1"/>
            <a:r>
              <a:rPr lang="sk-SK" dirty="0" smtClean="0"/>
              <a:t>Presentation (V)</a:t>
            </a:r>
          </a:p>
          <a:p>
            <a:pPr lvl="1"/>
            <a:r>
              <a:rPr lang="sk-SK" dirty="0" smtClean="0"/>
              <a:t>Control	 (C)</a:t>
            </a:r>
          </a:p>
          <a:p>
            <a:pPr lvl="1"/>
            <a:r>
              <a:rPr lang="sk-SK" dirty="0" smtClean="0"/>
              <a:t>Domain (M)</a:t>
            </a:r>
          </a:p>
          <a:p>
            <a:r>
              <a:rPr lang="sk-SK" dirty="0" smtClean="0"/>
              <a:t>Design Contracts</a:t>
            </a:r>
          </a:p>
          <a:p>
            <a:pPr lvl="1"/>
            <a:r>
              <a:rPr lang="sk-SK" dirty="0" smtClean="0"/>
              <a:t>Design Mechanisms	</a:t>
            </a:r>
          </a:p>
          <a:p>
            <a:pPr lvl="1"/>
            <a:r>
              <a:rPr lang="sk-SK" dirty="0" smtClean="0"/>
              <a:t>Design level Use Case Realizations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567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Architectural Layers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Balíčky v tejto časti modelu obsahujú definície tried</a:t>
            </a:r>
          </a:p>
          <a:p>
            <a:r>
              <a:rPr lang="sk-SK" dirty="0" smtClean="0"/>
              <a:t>Definície tried sú teda zorganizované podľa úrovní architektúry</a:t>
            </a:r>
          </a:p>
          <a:p>
            <a:r>
              <a:rPr lang="sk-SK" dirty="0" smtClean="0"/>
              <a:t>Architectural layers sú jediným miestom, kde sú triedy definované. </a:t>
            </a:r>
          </a:p>
          <a:p>
            <a:pPr lvl="1"/>
            <a:r>
              <a:rPr lang="sk-SK" dirty="0" smtClean="0"/>
              <a:t>Ak potrebujeme pridať novú triedu, tak ju zaradíme podľa úrovne architektúry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0202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Architectural layers: príklad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1268760"/>
            <a:ext cx="2448272" cy="498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301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Architectural layers: iný pohľad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957" y="1700808"/>
            <a:ext cx="474292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449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Design contracts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Design mechanisms</a:t>
            </a:r>
          </a:p>
          <a:p>
            <a:pPr lvl="1"/>
            <a:r>
              <a:rPr lang="sk-SK" dirty="0" smtClean="0"/>
              <a:t>Podobá sa to na návrhové vzory</a:t>
            </a:r>
          </a:p>
          <a:p>
            <a:pPr lvl="1"/>
            <a:r>
              <a:rPr lang="sk-SK" dirty="0" smtClean="0"/>
              <a:t>Je to predpis ako štandardne realizovať niektoré záležitosti</a:t>
            </a:r>
          </a:p>
          <a:p>
            <a:pPr lvl="1"/>
            <a:r>
              <a:rPr lang="sk-SK" dirty="0" smtClean="0"/>
              <a:t>Typický príklad: Perzistencia</a:t>
            </a:r>
          </a:p>
          <a:p>
            <a:pPr lvl="1"/>
            <a:r>
              <a:rPr lang="sk-SK" dirty="0" smtClean="0"/>
              <a:t>Predpis, ako má programátor, ktorý chce perzistentne ukladať nejaké objekty, postupovať</a:t>
            </a:r>
          </a:p>
          <a:p>
            <a:r>
              <a:rPr lang="sk-SK" dirty="0" smtClean="0"/>
              <a:t>Design Level Use Case Realizations</a:t>
            </a:r>
          </a:p>
          <a:p>
            <a:pPr marL="914400" lvl="2" indent="0">
              <a:buNone/>
            </a:pPr>
            <a:r>
              <a:rPr lang="sk-SK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9028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Popis, ako je nejaký koncept realizovaný</a:t>
            </a:r>
          </a:p>
          <a:p>
            <a:r>
              <a:rPr lang="sk-SK" dirty="0" smtClean="0"/>
              <a:t>Najbežnejšie sú realizácie prípadov užitia a rozhraní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00658"/>
            <a:ext cx="6196126" cy="168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285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Modely softwarových systémov majú tendenciu rásť a stávať sa neprehľadnými</a:t>
            </a:r>
          </a:p>
          <a:p>
            <a:r>
              <a:rPr lang="sk-SK" dirty="0" smtClean="0"/>
              <a:t>Neprehľadný model = nepoužiteľný model</a:t>
            </a:r>
          </a:p>
          <a:p>
            <a:r>
              <a:rPr lang="sk-SK" dirty="0" smtClean="0"/>
              <a:t>Dobrá štruktúra modelov Vám umožní</a:t>
            </a:r>
          </a:p>
          <a:p>
            <a:pPr lvl="1"/>
            <a:r>
              <a:rPr lang="sk-SK" dirty="0" smtClean="0"/>
              <a:t>Rýchlo sa v modeloch orientovať </a:t>
            </a:r>
          </a:p>
          <a:p>
            <a:pPr lvl="1"/>
            <a:r>
              <a:rPr lang="sk-SK" dirty="0" smtClean="0"/>
              <a:t>Nájsť informácie, ktoré potrebujete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41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Realizácie prípadov užitia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Pre každý prípad užitia sa vytvorí jeden balíček, v ktorom sú informácie o tom, ako je daný prípad užitia realizovaný</a:t>
            </a:r>
          </a:p>
          <a:p>
            <a:r>
              <a:rPr lang="sk-SK" dirty="0" smtClean="0"/>
              <a:t>Ktoré triedy sa prípadu užitia zúčastňujú</a:t>
            </a:r>
          </a:p>
          <a:p>
            <a:r>
              <a:rPr lang="sk-SK" dirty="0" smtClean="0"/>
              <a:t>Ako objekty pri realizácii komunikujú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068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Realizácie prípadov užitia: príklad</a:t>
            </a:r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065" y="2060849"/>
            <a:ext cx="709581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117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sk-SK" dirty="0" smtClean="0"/>
              <a:t>Realizácie prípadov užitia: prehľad</a:t>
            </a: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77480"/>
            <a:ext cx="3960440" cy="553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716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Realizácia prípadu užitia: diagramy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Každá realizácia obsahuje minimálne</a:t>
            </a:r>
          </a:p>
          <a:p>
            <a:pPr lvl="1"/>
            <a:r>
              <a:rPr lang="sk-SK" dirty="0" smtClean="0"/>
              <a:t>Diagram zúčastnených tried: VOPC (View Of Participating Classes)</a:t>
            </a:r>
          </a:p>
          <a:p>
            <a:pPr lvl="1"/>
            <a:r>
              <a:rPr lang="sk-SK" dirty="0" smtClean="0"/>
              <a:t>Sekvenčný diagram</a:t>
            </a:r>
          </a:p>
          <a:p>
            <a:pPr lvl="1"/>
            <a:r>
              <a:rPr lang="sk-SK" dirty="0" smtClean="0"/>
              <a:t>Prehľadový diagram (slúži ako default diagram a teda prístup do balíčka z iných diagramov)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8792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Príklad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45030"/>
            <a:ext cx="5867342" cy="241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442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514052" cy="222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UCR: prehľad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90245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VOPC</a:t>
            </a:r>
            <a:endParaRPr lang="nl-N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64832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900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Sekvenčný diagram</a:t>
            </a:r>
            <a:endParaRPr lang="nl-N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7692"/>
            <a:ext cx="7920987" cy="4263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34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Použitie modelov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Počas návrhu (technický výkres)</a:t>
            </a:r>
          </a:p>
          <a:p>
            <a:pPr lvl="1"/>
            <a:r>
              <a:rPr lang="sk-SK" dirty="0" smtClean="0"/>
              <a:t>Predloha pre programátora</a:t>
            </a:r>
          </a:p>
          <a:p>
            <a:r>
              <a:rPr lang="sk-SK" dirty="0" smtClean="0"/>
              <a:t>Počas údržby (ako dokumentácia)</a:t>
            </a:r>
          </a:p>
          <a:p>
            <a:pPr lvl="1"/>
            <a:r>
              <a:rPr lang="sk-SK" dirty="0" smtClean="0"/>
              <a:t>Užívateľ chce rozšíriť prípad užitia:</a:t>
            </a:r>
          </a:p>
          <a:p>
            <a:pPr lvl="2"/>
            <a:r>
              <a:rPr lang="sk-SK" dirty="0" smtClean="0"/>
              <a:t>Ktoré komponenty a triedy sa podieľajú na jeho realizácii?</a:t>
            </a:r>
          </a:p>
          <a:p>
            <a:pPr lvl="2"/>
            <a:r>
              <a:rPr lang="sk-SK" dirty="0" smtClean="0"/>
              <a:t>Ktoré komponenty máme už k dispozícii a môžeme ich použiť?</a:t>
            </a:r>
          </a:p>
          <a:p>
            <a:pPr lvl="2"/>
            <a:r>
              <a:rPr lang="sk-SK" dirty="0" smtClean="0"/>
              <a:t>Aké rozhrania majú existujúce triedy na ktoré sa musíme napojiť?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8717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sk-SK" dirty="0" smtClean="0"/>
              <a:t>Chceme zmeniť kód metódy M triedy T</a:t>
            </a:r>
          </a:p>
          <a:p>
            <a:pPr lvl="1"/>
            <a:r>
              <a:rPr lang="sk-SK" dirty="0" smtClean="0"/>
              <a:t>Ktoré komponenty túto metódu používajú?</a:t>
            </a:r>
          </a:p>
          <a:p>
            <a:pPr lvl="2"/>
            <a:r>
              <a:rPr lang="sk-SK" dirty="0" smtClean="0"/>
              <a:t>Ak ju zmením tak ovplyvním všetky tieto komponenty</a:t>
            </a:r>
          </a:p>
          <a:p>
            <a:pPr lvl="1"/>
            <a:r>
              <a:rPr lang="sk-SK" dirty="0" smtClean="0"/>
              <a:t>Na základe toho sa môžem rozhodnúť, či kód naozaj zmením alebo problém vyriešim inak</a:t>
            </a:r>
          </a:p>
          <a:p>
            <a:pPr lvl="1"/>
            <a:r>
              <a:rPr lang="sk-SK" dirty="0" smtClean="0"/>
              <a:t>Ak sa rozhodnem kód zmeniť, tak musím všetky tieto komponenty otestovať</a:t>
            </a:r>
          </a:p>
          <a:p>
            <a:r>
              <a:rPr lang="sk-SK" dirty="0" smtClean="0"/>
              <a:t>Toto sa označuje ako „</a:t>
            </a:r>
            <a:r>
              <a:rPr lang="sk-SK" i="1" dirty="0" smtClean="0"/>
              <a:t>Where used?“ </a:t>
            </a:r>
            <a:r>
              <a:rPr lang="sk-SK" dirty="0" smtClean="0"/>
              <a:t>alebo inak</a:t>
            </a:r>
            <a:r>
              <a:rPr lang="sk-SK" i="1" dirty="0" smtClean="0"/>
              <a:t> Traceability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3795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Štruktúra modelov podľa metodiky RUP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 smtClean="0"/>
              <a:t>Modely:</a:t>
            </a:r>
          </a:p>
          <a:p>
            <a:pPr lvl="1"/>
            <a:r>
              <a:rPr lang="sk-SK" dirty="0" smtClean="0"/>
              <a:t>Model prípadov užitia</a:t>
            </a:r>
          </a:p>
          <a:p>
            <a:pPr lvl="1"/>
            <a:r>
              <a:rPr lang="sk-SK" dirty="0" smtClean="0"/>
              <a:t>Analytický model (nepovinný)</a:t>
            </a:r>
          </a:p>
          <a:p>
            <a:pPr lvl="1"/>
            <a:r>
              <a:rPr lang="sk-SK" dirty="0" smtClean="0"/>
              <a:t>Návrhový model</a:t>
            </a:r>
          </a:p>
          <a:p>
            <a:pPr lvl="1"/>
            <a:r>
              <a:rPr lang="sk-SK" dirty="0" smtClean="0"/>
              <a:t>Model implementácie</a:t>
            </a:r>
          </a:p>
          <a:p>
            <a:pPr lvl="1"/>
            <a:r>
              <a:rPr lang="sk-SK" dirty="0" smtClean="0"/>
              <a:t>Deployment model</a:t>
            </a:r>
          </a:p>
          <a:p>
            <a:r>
              <a:rPr lang="sk-SK" dirty="0" smtClean="0"/>
              <a:t>Budeme vychádzať zo zlúčeného analytického a návrhového modelu</a:t>
            </a:r>
          </a:p>
          <a:p>
            <a:pPr lvl="1"/>
            <a:r>
              <a:rPr lang="sk-SK" dirty="0" smtClean="0"/>
              <a:t>Najskôr vznikne analytický model, ten sa neskôr transformuje do návrhového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2514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Modely a diagramy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Pozor na rozdiel medzi modelom a diagramom</a:t>
            </a:r>
          </a:p>
          <a:p>
            <a:r>
              <a:rPr lang="sk-SK" dirty="0" smtClean="0"/>
              <a:t>Model obsahuje definície prvkov systému</a:t>
            </a:r>
          </a:p>
          <a:p>
            <a:r>
              <a:rPr lang="sk-SK" dirty="0" smtClean="0"/>
              <a:t>Diagram je grafickým zobrazením časti modelu</a:t>
            </a:r>
          </a:p>
          <a:p>
            <a:pPr lvl="1"/>
            <a:r>
              <a:rPr lang="sk-SK" dirty="0" smtClean="0"/>
              <a:t>A je zároveň jeho súčasťou</a:t>
            </a:r>
          </a:p>
          <a:p>
            <a:r>
              <a:rPr lang="sk-SK" dirty="0" smtClean="0"/>
              <a:t>Model je teda súhrnom všetkých diagramov a definícií prvkov systému</a:t>
            </a:r>
          </a:p>
          <a:p>
            <a:r>
              <a:rPr lang="sk-SK" dirty="0" smtClean="0"/>
              <a:t>Rôzne diagramy reprezentujú rôzne pohľady na rôzne časti systému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6879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Single Point of Definition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Dôležité pravidlo modelovania: Každý prvok systému definujte práve na jednom mieste</a:t>
            </a:r>
          </a:p>
          <a:p>
            <a:r>
              <a:rPr lang="sk-SK" dirty="0" smtClean="0"/>
              <a:t>Každá trieda, rozhranie, atribút, vzťah atď budú v modeli iba raz</a:t>
            </a:r>
          </a:p>
          <a:p>
            <a:pPr lvl="1"/>
            <a:r>
              <a:rPr lang="sk-SK" dirty="0" smtClean="0"/>
              <a:t>Veľmi častá chyba: Trieda X je definovaná vo všetkých balíčkoch, kde ju chceme vidieť</a:t>
            </a:r>
          </a:p>
          <a:p>
            <a:r>
              <a:rPr lang="sk-SK" dirty="0" smtClean="0"/>
              <a:t>Prvok, ktorý sme v modeli raz zadefinovali, sa môže zobraziť na mnohých diagramoch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7868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Use Case 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Ten už poznáte</a:t>
            </a:r>
          </a:p>
          <a:p>
            <a:pPr lvl="1"/>
            <a:r>
              <a:rPr lang="sk-SK" dirty="0" smtClean="0"/>
              <a:t>Actors</a:t>
            </a:r>
          </a:p>
          <a:p>
            <a:pPr lvl="1"/>
            <a:r>
              <a:rPr lang="sk-SK" dirty="0" smtClean="0"/>
              <a:t>Use Cases</a:t>
            </a:r>
          </a:p>
          <a:p>
            <a:pPr lvl="1"/>
            <a:r>
              <a:rPr lang="sk-SK" dirty="0" smtClean="0"/>
              <a:t>Use Case Diagrams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8340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Use Case Model: príklad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3212976"/>
            <a:ext cx="8219256" cy="2913187"/>
          </a:xfrm>
        </p:spPr>
        <p:txBody>
          <a:bodyPr>
            <a:normAutofit/>
          </a:bodyPr>
          <a:lstStyle/>
          <a:p>
            <a:r>
              <a:rPr lang="sk-SK" sz="2400" dirty="0" smtClean="0"/>
              <a:t>Každý model bude obsahovať jeden diagram s názvom „overview“ alebo „prehľad“</a:t>
            </a:r>
          </a:p>
          <a:p>
            <a:r>
              <a:rPr lang="sk-SK" sz="2400" dirty="0" smtClean="0"/>
              <a:t>Tento diagram bude obsahovať odkazy na dôležité komponenty modelu</a:t>
            </a:r>
          </a:p>
          <a:p>
            <a:r>
              <a:rPr lang="sk-SK" sz="2400" dirty="0" smtClean="0"/>
              <a:t>V tomto prípade Actors a Use Cases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92390"/>
            <a:ext cx="3960440" cy="1581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454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597</Words>
  <Application>Microsoft Office PowerPoint</Application>
  <PresentationFormat>Diavoorstelling (4:3)</PresentationFormat>
  <Paragraphs>99</Paragraphs>
  <Slides>27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Kantoorthema</vt:lpstr>
      <vt:lpstr>Štruktúry modelov</vt:lpstr>
      <vt:lpstr>PowerPoint-presentatie</vt:lpstr>
      <vt:lpstr>Použitie modelov</vt:lpstr>
      <vt:lpstr>PowerPoint-presentatie</vt:lpstr>
      <vt:lpstr>Štruktúra modelov podľa metodiky RUP</vt:lpstr>
      <vt:lpstr>Modely a diagramy</vt:lpstr>
      <vt:lpstr>Single Point of Definition</vt:lpstr>
      <vt:lpstr>Use Case model</vt:lpstr>
      <vt:lpstr>Use Case Model: príklad</vt:lpstr>
      <vt:lpstr>Use Case model overview: príklad</vt:lpstr>
      <vt:lpstr>Balíček Actors</vt:lpstr>
      <vt:lpstr>Use Case Diagram Actors</vt:lpstr>
      <vt:lpstr>Use Case Diagram „Knižnica“</vt:lpstr>
      <vt:lpstr>Návrhový model</vt:lpstr>
      <vt:lpstr>Architectural Layers</vt:lpstr>
      <vt:lpstr>Architectural layers: príklad</vt:lpstr>
      <vt:lpstr>Architectural layers: iný pohľad</vt:lpstr>
      <vt:lpstr>Design contracts</vt:lpstr>
      <vt:lpstr>Realizácie</vt:lpstr>
      <vt:lpstr>Realizácie prípadov užitia</vt:lpstr>
      <vt:lpstr>Realizácie prípadov užitia: príklad</vt:lpstr>
      <vt:lpstr>Realizácie prípadov užitia: prehľad</vt:lpstr>
      <vt:lpstr>Realizácia prípadu užitia: diagramy</vt:lpstr>
      <vt:lpstr>Príklad</vt:lpstr>
      <vt:lpstr>UCR: prehľad</vt:lpstr>
      <vt:lpstr>VOPC</vt:lpstr>
      <vt:lpstr>Sekvenčný diagram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Štruktúry modelov</dc:title>
  <dc:creator>Jaro</dc:creator>
  <cp:lastModifiedBy>Jaro</cp:lastModifiedBy>
  <cp:revision>22</cp:revision>
  <dcterms:created xsi:type="dcterms:W3CDTF">2011-02-18T10:26:12Z</dcterms:created>
  <dcterms:modified xsi:type="dcterms:W3CDTF">2011-02-18T14:26:27Z</dcterms:modified>
</cp:coreProperties>
</file>