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3" r:id="rId3"/>
    <p:sldId id="257" r:id="rId4"/>
    <p:sldId id="262" r:id="rId5"/>
    <p:sldId id="258" r:id="rId6"/>
    <p:sldId id="260" r:id="rId7"/>
    <p:sldId id="261" r:id="rId8"/>
    <p:sldId id="2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218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9090BB-9CEA-4372-8363-89A762E8F3BB}" type="datetimeFigureOut">
              <a:rPr lang="cs-CZ" smtClean="0"/>
              <a:pPr/>
              <a:t>27.4.2010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3A9E85-C63F-4D48-942E-1BC5C9A70A7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C341C3-D8F8-4B42-BA1A-CD1003D96A03}" type="datetimeFigureOut">
              <a:rPr lang="cs-CZ" smtClean="0"/>
              <a:pPr/>
              <a:t>27.4.2010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59B815-CAF1-4867-9174-687CC9D17EC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9B815-CAF1-4867-9174-687CC9D17EC2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9B815-CAF1-4867-9174-687CC9D17EC2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D726-3B8B-4759-9CC9-25F68FB67DAD}" type="datetime1">
              <a:rPr lang="cs-CZ" smtClean="0"/>
              <a:pPr/>
              <a:t>27.4.2010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http://glassexport.cz/shop</a:t>
            </a:r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713A2-56BA-4559-BEC7-FA58E58416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CCF3B-9A50-47F4-8D20-4DEF36892171}" type="datetime1">
              <a:rPr lang="cs-CZ" smtClean="0"/>
              <a:pPr/>
              <a:t>27.4.2010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http://glassexport.cz/shop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713A2-56BA-4559-BEC7-FA58E58416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587F1-61B9-4A3D-985B-C30DCB62E0B8}" type="datetime1">
              <a:rPr lang="cs-CZ" smtClean="0"/>
              <a:pPr/>
              <a:t>27.4.2010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http://glassexport.cz/shop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713A2-56BA-4559-BEC7-FA58E58416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19F46-C3E9-4032-A955-AE58363A2B6D}" type="datetime1">
              <a:rPr lang="cs-CZ" smtClean="0"/>
              <a:pPr/>
              <a:t>27.4.2010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http://glassexport.cz/shop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713A2-56BA-4559-BEC7-FA58E58416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B7D36-55D6-4FAA-8F92-F6E6994E427B}" type="datetime1">
              <a:rPr lang="cs-CZ" smtClean="0"/>
              <a:pPr/>
              <a:t>27.4.2010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http://glassexport.cz/shop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713A2-56BA-4559-BEC7-FA58E58416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A7C50-24BE-4BEF-9907-9FE499A8318E}" type="datetime1">
              <a:rPr lang="cs-CZ" smtClean="0"/>
              <a:pPr/>
              <a:t>27.4.2010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http://glassexport.cz/shop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713A2-56BA-4559-BEC7-FA58E58416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99D71-77D8-4FC9-8C11-71C5097AC351}" type="datetime1">
              <a:rPr lang="cs-CZ" smtClean="0"/>
              <a:pPr/>
              <a:t>27.4.2010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http://glassexport.cz/shop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713A2-56BA-4559-BEC7-FA58E58416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45CBB-EE2A-4318-82F8-79C56C1FCDF6}" type="datetime1">
              <a:rPr lang="cs-CZ" smtClean="0"/>
              <a:pPr/>
              <a:t>27.4.2010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http://glassexport.cz/shop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713A2-56BA-4559-BEC7-FA58E58416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F5CA-106B-4E35-BF47-2CF99DCFF0C0}" type="datetime1">
              <a:rPr lang="cs-CZ" smtClean="0"/>
              <a:pPr/>
              <a:t>27.4.2010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http://glassexport.cz/shop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713A2-56BA-4559-BEC7-FA58E58416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97597-DB0A-41FE-B78E-B11705BCF068}" type="datetime1">
              <a:rPr lang="cs-CZ" smtClean="0"/>
              <a:pPr/>
              <a:t>27.4.2010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http://glassexport.cz/shop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713A2-56BA-4559-BEC7-FA58E58416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6AC9A-3D89-489E-9D79-F35F94D3F81A}" type="datetime1">
              <a:rPr lang="cs-CZ" smtClean="0"/>
              <a:pPr/>
              <a:t>27.4.2010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http://glassexport.cz/shop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7B713A2-56BA-4559-BEC7-FA58E58416A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F4EF0BD-22EE-413F-B919-0BE5519E9524}" type="datetime1">
              <a:rPr lang="cs-CZ" smtClean="0"/>
              <a:pPr/>
              <a:t>27.4.2010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cs-CZ" smtClean="0"/>
              <a:t>http://glassexport.cz/shop</a:t>
            </a: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7B713A2-56BA-4559-BEC7-FA58E58416A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600" dirty="0" err="1" smtClean="0"/>
              <a:t>Glass</a:t>
            </a:r>
            <a:r>
              <a:rPr lang="cs-CZ" sz="6600" dirty="0" smtClean="0"/>
              <a:t> Export</a:t>
            </a:r>
            <a:endParaRPr lang="cs-CZ" sz="6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+mj-lt"/>
              </a:rPr>
              <a:t>Elektronický obchod se skleněnými </a:t>
            </a:r>
            <a:r>
              <a:rPr lang="cs-CZ" sz="3200" dirty="0" smtClean="0">
                <a:latin typeface="+mj-lt"/>
              </a:rPr>
              <a:t>výrobky</a:t>
            </a:r>
            <a:endParaRPr lang="cs-CZ" sz="3200" dirty="0">
              <a:latin typeface="+mj-lt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635795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err="1" smtClean="0">
                <a:latin typeface="+mj-lt"/>
              </a:rPr>
              <a:t>Cimbálník</a:t>
            </a:r>
            <a:r>
              <a:rPr lang="cs-CZ" dirty="0" smtClean="0">
                <a:latin typeface="+mj-lt"/>
              </a:rPr>
              <a:t> Artur	</a:t>
            </a:r>
            <a:r>
              <a:rPr lang="cs-CZ" dirty="0" err="1" smtClean="0">
                <a:latin typeface="+mj-lt"/>
              </a:rPr>
              <a:t>Gajzler</a:t>
            </a:r>
            <a:r>
              <a:rPr lang="cs-CZ" dirty="0" smtClean="0">
                <a:latin typeface="+mj-lt"/>
              </a:rPr>
              <a:t> Štěpán	</a:t>
            </a:r>
            <a:r>
              <a:rPr lang="cs-CZ" dirty="0" err="1" smtClean="0">
                <a:latin typeface="+mj-lt"/>
              </a:rPr>
              <a:t>Šonský</a:t>
            </a:r>
            <a:r>
              <a:rPr lang="cs-CZ" dirty="0" smtClean="0">
                <a:latin typeface="+mj-lt"/>
              </a:rPr>
              <a:t> Štěpán	Trakal Matěj</a:t>
            </a:r>
            <a:endParaRPr lang="cs-CZ" dirty="0">
              <a:latin typeface="+mj-lt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Představení obchodu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Základní sortiment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Způsob platby a dodávky zboží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Ukázka samotného elektronického obchodu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Zdroje</a:t>
            </a:r>
          </a:p>
          <a:p>
            <a:pPr>
              <a:lnSpc>
                <a:spcPct val="150000"/>
              </a:lnSpc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dirty="0" smtClean="0"/>
              <a:t>http://glassexport.cz/shop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713A2-56BA-4559-BEC7-FA58E58416A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Představení obchodu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Nový  elektronický obchod již fungující firmy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Zaměření na sloučení více </a:t>
            </a:r>
            <a:r>
              <a:rPr lang="cs-CZ" dirty="0" smtClean="0"/>
              <a:t>výrobců </a:t>
            </a:r>
            <a:r>
              <a:rPr lang="cs-CZ" dirty="0" smtClean="0"/>
              <a:t>pod jeden obchod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Mezinárodní obchodování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Vícejazyčný obchod samozřejmostí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713A2-56BA-4559-BEC7-FA58E58416A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dirty="0" smtClean="0"/>
              <a:t>http://glassexport.cz/shop</a:t>
            </a:r>
            <a:endParaRPr lang="cs-CZ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214291"/>
            <a:ext cx="8143932" cy="642941"/>
          </a:xfrm>
        </p:spPr>
        <p:txBody>
          <a:bodyPr>
            <a:noAutofit/>
          </a:bodyPr>
          <a:lstStyle/>
          <a:p>
            <a:r>
              <a:rPr lang="cs-CZ" sz="4800" b="0" dirty="0" smtClean="0"/>
              <a:t>Základní sortiment</a:t>
            </a:r>
            <a:endParaRPr lang="cs-CZ" sz="4800" b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357158" y="1071546"/>
            <a:ext cx="2643206" cy="4929222"/>
          </a:xfrm>
        </p:spPr>
        <p:txBody>
          <a:bodyPr>
            <a:normAutofit/>
          </a:bodyPr>
          <a:lstStyle/>
          <a:p>
            <a:pPr marL="72000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400" dirty="0" smtClean="0"/>
              <a:t>Bižuterie</a:t>
            </a:r>
          </a:p>
          <a:p>
            <a:pPr marL="72000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400" dirty="0" smtClean="0"/>
              <a:t>Foukané sklo</a:t>
            </a:r>
          </a:p>
          <a:p>
            <a:pPr marL="72000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400" dirty="0" smtClean="0"/>
              <a:t>Vázy</a:t>
            </a:r>
          </a:p>
          <a:p>
            <a:pPr marL="72000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400" dirty="0" smtClean="0"/>
              <a:t>Mačkané perle</a:t>
            </a:r>
          </a:p>
          <a:p>
            <a:pPr marL="72000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400" dirty="0" smtClean="0"/>
              <a:t>Globusy</a:t>
            </a:r>
          </a:p>
          <a:p>
            <a:pPr marL="72000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400" dirty="0" smtClean="0"/>
              <a:t>Těžítka</a:t>
            </a:r>
          </a:p>
          <a:p>
            <a:pPr marL="72000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400" dirty="0" smtClean="0"/>
              <a:t>… a další</a:t>
            </a:r>
          </a:p>
          <a:p>
            <a:pPr>
              <a:buFont typeface="Wingdings" pitchFamily="2" charset="2"/>
              <a:buChar char="§"/>
            </a:pP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http://glassexport.cz/shop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713A2-56BA-4559-BEC7-FA58E58416A4}" type="slidenum">
              <a:rPr lang="cs-CZ" smtClean="0"/>
              <a:pPr/>
              <a:t>4</a:t>
            </a:fld>
            <a:endParaRPr lang="cs-CZ"/>
          </a:p>
        </p:txBody>
      </p:sp>
      <p:pic>
        <p:nvPicPr>
          <p:cNvPr id="7" name="Zástupný symbol pro obrázek 6" descr="kd-10-1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1561" r="11561"/>
          <a:stretch>
            <a:fillRect/>
          </a:stretch>
        </p:blipFill>
        <p:spPr>
          <a:xfrm rot="418290">
            <a:off x="3485793" y="1199517"/>
            <a:ext cx="4617720" cy="39319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 platby a dodávky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Platba</a:t>
            </a:r>
          </a:p>
          <a:p>
            <a:pPr lvl="1"/>
            <a:r>
              <a:rPr lang="cs-CZ" dirty="0" smtClean="0"/>
              <a:t>Převodem</a:t>
            </a:r>
          </a:p>
          <a:p>
            <a:pPr lvl="1"/>
            <a:r>
              <a:rPr lang="cs-CZ" dirty="0" smtClean="0"/>
              <a:t>Na místě při převzetí zboží</a:t>
            </a:r>
          </a:p>
          <a:p>
            <a:pPr lvl="1"/>
            <a:r>
              <a:rPr lang="cs-CZ" dirty="0" err="1" smtClean="0"/>
              <a:t>PayPal</a:t>
            </a:r>
            <a:endParaRPr lang="cs-CZ" dirty="0" smtClean="0"/>
          </a:p>
          <a:p>
            <a:pPr lvl="1"/>
            <a:endParaRPr lang="cs-CZ" dirty="0" smtClean="0"/>
          </a:p>
          <a:p>
            <a:r>
              <a:rPr lang="cs-CZ" b="1" dirty="0" smtClean="0"/>
              <a:t>Dodávka</a:t>
            </a:r>
          </a:p>
          <a:p>
            <a:pPr lvl="1"/>
            <a:r>
              <a:rPr lang="cs-CZ" dirty="0" smtClean="0"/>
              <a:t>Česká Pošta</a:t>
            </a:r>
          </a:p>
          <a:p>
            <a:pPr lvl="1"/>
            <a:r>
              <a:rPr lang="cs-CZ" dirty="0" smtClean="0"/>
              <a:t>DPD</a:t>
            </a:r>
          </a:p>
          <a:p>
            <a:pPr lvl="1"/>
            <a:r>
              <a:rPr lang="cs-CZ" dirty="0" err="1" smtClean="0"/>
              <a:t>FedEx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713A2-56BA-4559-BEC7-FA58E58416A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dirty="0" smtClean="0"/>
              <a:t>http://glassexport.cz/shop</a:t>
            </a:r>
            <a:endParaRPr lang="cs-CZ" dirty="0"/>
          </a:p>
        </p:txBody>
      </p:sp>
      <p:pic>
        <p:nvPicPr>
          <p:cNvPr id="7" name="Obrázek 6" descr="payme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952229">
            <a:off x="5483174" y="2048224"/>
            <a:ext cx="2235200" cy="22733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Obrázek 7" descr="bedn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71802" y="3357562"/>
            <a:ext cx="2424119" cy="30880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Ukázka z provozní části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dirty="0" smtClean="0"/>
              <a:t>http://glassexport.cz/shop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713A2-56BA-4559-BEC7-FA58E58416A4}" type="slidenum">
              <a:rPr lang="cs-CZ" smtClean="0"/>
              <a:pPr/>
              <a:t>6</a:t>
            </a:fld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1928802"/>
            <a:ext cx="5824552" cy="4191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http://www.</a:t>
            </a:r>
            <a:r>
              <a:rPr lang="cs-CZ" dirty="0" err="1" smtClean="0"/>
              <a:t>prestashop.com</a:t>
            </a:r>
            <a:r>
              <a:rPr lang="cs-CZ" dirty="0" smtClean="0"/>
              <a:t>/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dirty="0" smtClean="0"/>
              <a:t>http://glassexport.cz/shop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713A2-56BA-4559-BEC7-FA58E58416A4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1500174"/>
            <a:ext cx="8229600" cy="3429024"/>
          </a:xfrm>
        </p:spPr>
        <p:txBody>
          <a:bodyPr>
            <a:normAutofit/>
          </a:bodyPr>
          <a:lstStyle/>
          <a:p>
            <a:pPr algn="ctr">
              <a:lnSpc>
                <a:spcPct val="200000"/>
              </a:lnSpc>
            </a:pPr>
            <a:r>
              <a:rPr lang="cs-CZ" dirty="0" smtClean="0"/>
              <a:t>Děkujeme za přízeň</a:t>
            </a:r>
            <a:br>
              <a:rPr lang="cs-CZ" dirty="0" smtClean="0"/>
            </a:br>
            <a:r>
              <a:rPr lang="cs-CZ" dirty="0" smtClean="0"/>
              <a:t>Váš </a:t>
            </a:r>
            <a:r>
              <a:rPr lang="cs-CZ" dirty="0" err="1" smtClean="0"/>
              <a:t>GlassExport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dirty="0" smtClean="0"/>
              <a:t>http://glassexport.cz/shop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713A2-56BA-4559-BEC7-FA58E58416A4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233</TotalTime>
  <Words>118</Words>
  <Application>Microsoft Office PowerPoint</Application>
  <PresentationFormat>Předvádění na obrazovce (4:3)</PresentationFormat>
  <Paragraphs>52</Paragraphs>
  <Slides>8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Tok</vt:lpstr>
      <vt:lpstr>Glass Export</vt:lpstr>
      <vt:lpstr>Obsah prezentace</vt:lpstr>
      <vt:lpstr>Představení obchodu</vt:lpstr>
      <vt:lpstr>Základní sortiment</vt:lpstr>
      <vt:lpstr>Způsob platby a dodávky</vt:lpstr>
      <vt:lpstr>Ukázka z provozní části</vt:lpstr>
      <vt:lpstr>Zdroje</vt:lpstr>
      <vt:lpstr>Děkujeme za přízeň Váš GlassExport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Glass Export</dc:title>
  <dc:creator>Matěj Trakal</dc:creator>
  <cp:lastModifiedBy>Štěpán Šonský</cp:lastModifiedBy>
  <cp:revision>29</cp:revision>
  <dcterms:created xsi:type="dcterms:W3CDTF">2010-04-27T13:55:49Z</dcterms:created>
  <dcterms:modified xsi:type="dcterms:W3CDTF">2010-04-27T22:00:46Z</dcterms:modified>
</cp:coreProperties>
</file>