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62" r:id="rId5"/>
    <p:sldId id="258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090BB-9CEA-4372-8363-89A762E8F3BB}" type="datetimeFigureOut">
              <a:rPr lang="cs-CZ" smtClean="0"/>
              <a:pPr/>
              <a:t>27.4.2010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A9E85-C63F-4D48-942E-1BC5C9A70A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341C3-D8F8-4B42-BA1A-CD1003D96A03}" type="datetimeFigureOut">
              <a:rPr lang="cs-CZ" smtClean="0"/>
              <a:pPr/>
              <a:t>27.4.2010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9B815-CAF1-4867-9174-687CC9D17E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9B815-CAF1-4867-9174-687CC9D17EC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9B815-CAF1-4867-9174-687CC9D17EC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D726-3B8B-4759-9CC9-25F68FB67DAD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CCF3B-9A50-47F4-8D20-4DEF36892171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87F1-61B9-4A3D-985B-C30DCB62E0B8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19F46-C3E9-4032-A955-AE58363A2B6D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7D36-55D6-4FAA-8F92-F6E6994E427B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7C50-24BE-4BEF-9907-9FE499A8318E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9D71-77D8-4FC9-8C11-71C5097AC351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5CBB-EE2A-4318-82F8-79C56C1FCDF6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F5CA-106B-4E35-BF47-2CF99DCFF0C0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7597-DB0A-41FE-B78E-B11705BCF068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AC9A-3D89-489E-9D79-F35F94D3F81A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4EF0BD-22EE-413F-B919-0BE5519E9524}" type="datetime1">
              <a:rPr lang="cs-CZ" smtClean="0"/>
              <a:pPr/>
              <a:t>27.4.2010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http://glassexport.cz/shop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B713A2-56BA-4559-BEC7-FA58E58416A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err="1" smtClean="0"/>
              <a:t>Glass</a:t>
            </a:r>
            <a:r>
              <a:rPr lang="cs-CZ" sz="6600" dirty="0" smtClean="0"/>
              <a:t> Export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+mj-lt"/>
              </a:rPr>
              <a:t>Elektronický obchod se skleněnými </a:t>
            </a:r>
            <a:r>
              <a:rPr lang="cs-CZ" sz="3200" dirty="0" smtClean="0">
                <a:latin typeface="+mj-lt"/>
              </a:rPr>
              <a:t>výrobky</a:t>
            </a:r>
            <a:endParaRPr lang="cs-CZ" sz="3200" dirty="0"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35795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+mj-lt"/>
              </a:rPr>
              <a:t>Cimbálník</a:t>
            </a:r>
            <a:r>
              <a:rPr lang="cs-CZ" dirty="0" smtClean="0">
                <a:latin typeface="+mj-lt"/>
              </a:rPr>
              <a:t> Artur	</a:t>
            </a:r>
            <a:r>
              <a:rPr lang="cs-CZ" dirty="0" err="1" smtClean="0">
                <a:latin typeface="+mj-lt"/>
              </a:rPr>
              <a:t>Gajzler</a:t>
            </a:r>
            <a:r>
              <a:rPr lang="cs-CZ" dirty="0" smtClean="0">
                <a:latin typeface="+mj-lt"/>
              </a:rPr>
              <a:t> Štěpán	</a:t>
            </a:r>
            <a:r>
              <a:rPr lang="cs-CZ" dirty="0" err="1" smtClean="0">
                <a:latin typeface="+mj-lt"/>
              </a:rPr>
              <a:t>Šonský</a:t>
            </a:r>
            <a:r>
              <a:rPr lang="cs-CZ" dirty="0" smtClean="0">
                <a:latin typeface="+mj-lt"/>
              </a:rPr>
              <a:t> Štěpán	Trakal Matěj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Představení obchodu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Základní sortiment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Způsob platby a dodávky zboží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Ukázka samotného elektronického obchodu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Zdroje</a:t>
            </a:r>
          </a:p>
          <a:p>
            <a:pPr>
              <a:lnSpc>
                <a:spcPct val="150000"/>
              </a:lnSpc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Nový  elektronický obchod již fungující firmy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Zaměření na sloučení více </a:t>
            </a:r>
            <a:r>
              <a:rPr lang="cs-CZ" dirty="0" smtClean="0"/>
              <a:t>výrobců </a:t>
            </a:r>
            <a:r>
              <a:rPr lang="cs-CZ" dirty="0" smtClean="0"/>
              <a:t>pod jeden obchod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Mezinárodní obchodování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Vícejazyčný obchod samozřejmostí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143932" cy="642941"/>
          </a:xfrm>
        </p:spPr>
        <p:txBody>
          <a:bodyPr>
            <a:noAutofit/>
          </a:bodyPr>
          <a:lstStyle/>
          <a:p>
            <a:r>
              <a:rPr lang="cs-CZ" sz="4800" b="0" dirty="0" smtClean="0"/>
              <a:t>Základní sortiment</a:t>
            </a:r>
            <a:endParaRPr lang="cs-CZ" sz="4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357158" y="1071546"/>
            <a:ext cx="2643206" cy="4929222"/>
          </a:xfrm>
        </p:spPr>
        <p:txBody>
          <a:bodyPr>
            <a:normAutofit/>
          </a:bodyPr>
          <a:lstStyle/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Bižuterie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Foukané sklo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Vázy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Mačkané perle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Globusy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Těžítka</a:t>
            </a:r>
          </a:p>
          <a:p>
            <a:pPr marL="720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… a další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http://glassexport.cz/shop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7" name="Zástupný symbol pro obrázek 6" descr="kd-10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561" r="11561"/>
          <a:stretch>
            <a:fillRect/>
          </a:stretch>
        </p:blipFill>
        <p:spPr>
          <a:xfrm rot="418290">
            <a:off x="3485793" y="1199517"/>
            <a:ext cx="4617720" cy="393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platby a dodávky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Platba</a:t>
            </a:r>
          </a:p>
          <a:p>
            <a:pPr lvl="1"/>
            <a:r>
              <a:rPr lang="cs-CZ" dirty="0" smtClean="0"/>
              <a:t>Převodem</a:t>
            </a:r>
          </a:p>
          <a:p>
            <a:pPr lvl="1"/>
            <a:r>
              <a:rPr lang="cs-CZ" dirty="0" smtClean="0"/>
              <a:t>Na místě při převzetí zboží</a:t>
            </a:r>
          </a:p>
          <a:p>
            <a:pPr lvl="1"/>
            <a:r>
              <a:rPr lang="cs-CZ" dirty="0" err="1" smtClean="0"/>
              <a:t>PayPal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b="1" dirty="0" smtClean="0"/>
              <a:t>Dodávka</a:t>
            </a:r>
          </a:p>
          <a:p>
            <a:pPr lvl="1"/>
            <a:r>
              <a:rPr lang="cs-CZ" dirty="0" smtClean="0"/>
              <a:t>Česká Pošta</a:t>
            </a:r>
          </a:p>
          <a:p>
            <a:pPr lvl="1"/>
            <a:r>
              <a:rPr lang="cs-CZ" dirty="0" smtClean="0"/>
              <a:t>DPD</a:t>
            </a:r>
          </a:p>
          <a:p>
            <a:pPr lvl="1"/>
            <a:r>
              <a:rPr lang="cs-CZ" dirty="0" err="1" smtClean="0"/>
              <a:t>FedEx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  <p:pic>
        <p:nvPicPr>
          <p:cNvPr id="7" name="Obrázek 6" descr="pay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52229">
            <a:off x="5483174" y="2048224"/>
            <a:ext cx="2235200" cy="227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 descr="be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3357562"/>
            <a:ext cx="2424119" cy="308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provozní části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5824552" cy="419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prestashop.com</a:t>
            </a:r>
            <a:r>
              <a:rPr lang="cs-CZ" dirty="0" smtClean="0"/>
              <a:t>/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3429024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cs-CZ" dirty="0" smtClean="0"/>
              <a:t>Děkujeme za přízeň</a:t>
            </a:r>
            <a:br>
              <a:rPr lang="cs-CZ" dirty="0" smtClean="0"/>
            </a:br>
            <a:r>
              <a:rPr lang="cs-CZ" dirty="0" smtClean="0"/>
              <a:t>Váš </a:t>
            </a:r>
            <a:r>
              <a:rPr lang="cs-CZ" dirty="0" err="1" smtClean="0"/>
              <a:t>GlassExport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 smtClean="0"/>
              <a:t>http://glassexport.cz/shop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13A2-56BA-4559-BEC7-FA58E58416A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118</Words>
  <Application>Microsoft Office PowerPoint</Application>
  <PresentationFormat>Předvádění na obrazovce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Glass Export</vt:lpstr>
      <vt:lpstr>Obsah prezentace</vt:lpstr>
      <vt:lpstr>Představení obchodu</vt:lpstr>
      <vt:lpstr>Základní sortiment</vt:lpstr>
      <vt:lpstr>Způsob platby a dodávky</vt:lpstr>
      <vt:lpstr>Ukázka z provozní části</vt:lpstr>
      <vt:lpstr>Zdroje</vt:lpstr>
      <vt:lpstr>Děkujeme za přízeň Váš GlassExport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Export</dc:title>
  <dc:creator>Matěj Trakal</dc:creator>
  <cp:lastModifiedBy>Štěpán Šonský</cp:lastModifiedBy>
  <cp:revision>29</cp:revision>
  <dcterms:created xsi:type="dcterms:W3CDTF">2010-04-27T13:55:49Z</dcterms:created>
  <dcterms:modified xsi:type="dcterms:W3CDTF">2010-04-27T22:00:46Z</dcterms:modified>
</cp:coreProperties>
</file>